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358" r:id="rId2"/>
    <p:sldId id="389" r:id="rId3"/>
    <p:sldId id="341" r:id="rId4"/>
    <p:sldId id="277" r:id="rId5"/>
    <p:sldId id="446" r:id="rId6"/>
    <p:sldId id="3356" r:id="rId7"/>
    <p:sldId id="3355" r:id="rId8"/>
    <p:sldId id="393" r:id="rId9"/>
    <p:sldId id="394" r:id="rId10"/>
    <p:sldId id="447" r:id="rId11"/>
    <p:sldId id="448" r:id="rId12"/>
    <p:sldId id="449" r:id="rId13"/>
    <p:sldId id="450" r:id="rId14"/>
    <p:sldId id="414" r:id="rId15"/>
    <p:sldId id="427" r:id="rId16"/>
    <p:sldId id="418" r:id="rId17"/>
    <p:sldId id="430" r:id="rId18"/>
    <p:sldId id="452" r:id="rId19"/>
    <p:sldId id="3359" r:id="rId20"/>
    <p:sldId id="306" r:id="rId21"/>
    <p:sldId id="312" r:id="rId22"/>
    <p:sldId id="365" r:id="rId23"/>
    <p:sldId id="408" r:id="rId24"/>
    <p:sldId id="366" r:id="rId25"/>
    <p:sldId id="349" r:id="rId26"/>
    <p:sldId id="468" r:id="rId27"/>
    <p:sldId id="462" r:id="rId28"/>
    <p:sldId id="350" r:id="rId29"/>
    <p:sldId id="460" r:id="rId30"/>
    <p:sldId id="439" r:id="rId31"/>
    <p:sldId id="459" r:id="rId32"/>
    <p:sldId id="461" r:id="rId33"/>
    <p:sldId id="35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8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49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1/28/20 1:48 PM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Amira software </a:t>
            </a:r>
          </a:p>
          <a:p>
            <a:r>
              <a:rPr lang="en-US" dirty="0"/>
              <a:t>The data visualization lab also has a 3D stereo projector and HTC </a:t>
            </a:r>
            <a:r>
              <a:rPr lang="en-US" dirty="0" err="1"/>
              <a:t>vive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5.tiff"/><Relationship Id="rId7" Type="http://schemas.openxmlformats.org/officeDocument/2006/relationships/image" Target="../media/image2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721" y="2675952"/>
            <a:ext cx="8691526" cy="147002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34626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Birali Runesha,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24098" y="5580508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34F4940-BF3D-F542-B609-24911FE08C5B}"/>
              </a:ext>
            </a:extLst>
          </p:cNvPr>
          <p:cNvSpPr txBox="1">
            <a:spLocks/>
          </p:cNvSpPr>
          <p:nvPr/>
        </p:nvSpPr>
        <p:spPr>
          <a:xfrm>
            <a:off x="685800" y="12415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(10, 14, or 20, 24, 28, etc.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7F035-A6A9-2542-A036-4223CC4E94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452" t="24780" r="33712" b="23735"/>
          <a:stretch/>
        </p:blipFill>
        <p:spPr>
          <a:xfrm>
            <a:off x="6506235" y="1315968"/>
            <a:ext cx="1379600" cy="16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1885807"/>
            <a:ext cx="947248" cy="207179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C4F02-527D-A949-AE7F-EBD116F2BB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52" t="24780" r="33712" b="23735"/>
          <a:stretch/>
        </p:blipFill>
        <p:spPr>
          <a:xfrm>
            <a:off x="5394125" y="1047465"/>
            <a:ext cx="1562686" cy="1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16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3294137"/>
              </p:ext>
            </p:extLst>
          </p:nvPr>
        </p:nvGraphicFramePr>
        <p:xfrm>
          <a:off x="451945" y="1289957"/>
          <a:ext cx="8234855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72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5236 (187)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4,340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140</a:t>
                      </a:r>
                      <a:r>
                        <a:rPr lang="en-US" sz="1800" baseline="0" dirty="0"/>
                        <a:t>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78AD-733D-9847-8996-70A2E4F7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KICP/AA Dedicated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477D-56E4-0249-9F20-E7F0DE312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85920"/>
            <a:ext cx="8229600" cy="1940243"/>
          </a:xfrm>
        </p:spPr>
        <p:txBody>
          <a:bodyPr/>
          <a:lstStyle/>
          <a:p>
            <a:r>
              <a:rPr lang="en-US"/>
              <a:t>Will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3424E-55C9-D64B-A9F5-C1482504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FFD9ADE-029D-0947-89EC-82658EF97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6096571"/>
              </p:ext>
            </p:extLst>
          </p:nvPr>
        </p:nvGraphicFramePr>
        <p:xfrm>
          <a:off x="457200" y="1647825"/>
          <a:ext cx="8229600" cy="13717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- (6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2.5GHz Intel Cascade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-(1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2.5GHz Intel Cascade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V100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EDR </a:t>
                      </a:r>
                      <a:r>
                        <a:rPr lang="en-US" sz="1800" baseline="0" dirty="0"/>
                        <a:t> 100Gbit/s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845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120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012861" y="403919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5" y="4657547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21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8675" y="990574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HTC Vive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3D Stereo projector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7" y="4837046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86E8A-CBA3-B246-9545-4EB5A9276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6583" y="4875827"/>
            <a:ext cx="879366" cy="8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7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Scientist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21221</TotalTime>
  <Words>2468</Words>
  <Application>Microsoft Macintosh PowerPoint</Application>
  <PresentationFormat>On-screen Show (4:3)</PresentationFormat>
  <Paragraphs>453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Introduction to the Research Computing Center (RCC)</vt:lpstr>
      <vt:lpstr>KICP/AA Workshop</vt:lpstr>
      <vt:lpstr>Overview</vt:lpstr>
      <vt:lpstr>RCC Mission</vt:lpstr>
      <vt:lpstr>Who and Where we are </vt:lpstr>
      <vt:lpstr>RCC Core Services</vt:lpstr>
      <vt:lpstr>PowerPoint Presentation</vt:lpstr>
      <vt:lpstr>Cluster Partnership Program (CPP) </vt:lpstr>
      <vt:lpstr>RCC Computational Scientist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Schematic of the Midway Cluster</vt:lpstr>
      <vt:lpstr>KICP/AA Dedicated hardware</vt:lpstr>
      <vt:lpstr>PowerPoint Presentation</vt:lpstr>
      <vt:lpstr>PowerPoint Presentation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309</cp:revision>
  <cp:lastPrinted>2019-10-15T18:29:41Z</cp:lastPrinted>
  <dcterms:created xsi:type="dcterms:W3CDTF">2012-07-22T03:59:15Z</dcterms:created>
  <dcterms:modified xsi:type="dcterms:W3CDTF">2020-01-28T19:52:25Z</dcterms:modified>
</cp:coreProperties>
</file>